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5BE2D-6D42-1CAD-A8DE-479551B4C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8A2D6F-9D80-72D0-4E9D-DFE5B7BED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ADE8A-8798-784A-4E1C-91F2A5E1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12D8E-014A-A7F3-1ECC-D7B4BE789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8ED99-F6E1-FF91-7953-710C68006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52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A59A4-1090-A24E-1C1D-533F54523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195C6-539D-BB89-20DA-32414ACB4D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898C1-4A50-8B1A-B3C9-20EDAD14A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75FB4-90D7-1278-9162-63C6B828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072B3-B4FC-CDA1-3D61-7B7CBFD8A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23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D35123-D796-9AEF-6512-E1136ECA3D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61762E-9A1F-8CCE-E0A7-6B0481EBFD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00422-5618-7416-DFD9-272B90DE0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66AE2-52FA-B059-8F8C-BC96A1AA6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8D5D2-EDDB-BB89-7ABC-E7D0BC7B0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6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0D4D9-FA72-31EA-6421-C5C66E61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C1DB74-A164-5AB7-4D1F-26A7C1D55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1D698-D14A-9584-3B5F-7E64CDCE21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3C7F2-1BCF-1AFD-4120-3274B52BA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A9CE7-77D6-5272-CB32-79ADCEC9A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692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8744D-7CFD-20EC-0417-4793096E9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98B43-826C-A875-E5CC-1258325CF2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BC25E9-F600-CE71-C928-937A68768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0C9C9-8B94-0422-34A8-3B79DDBBF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862A2-3C15-8046-4425-5D9B5AC1F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666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41301-0394-AE8D-86F2-2BFDE24BB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866C7-7302-EB79-AD4F-594E747BED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87502-332A-78A0-08AE-584454AE7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031DA-5150-CCC8-D329-0988BA685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394912-E6A3-57C0-9E90-D41FA41B6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20660-89D0-D307-AC6A-3F8E43D80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38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2EB78-1D22-615B-3DB1-A6F1CC183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BA00E7-836A-2BA6-9127-AF27D61AA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08FEB2-78FE-FE17-44BE-379541C671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33F034-8262-A397-D02D-2A2AEFC9CD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5A3C22-73DB-31F1-698B-DEFC27CF53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B38854-6ED6-7CDC-B050-3AB1C4475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C079EA-F7C3-BB3A-4D5B-9D45A221F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5D25EC-7BB3-CE6B-7515-B5A464FE3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50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BBD62-A2B4-E62E-49FE-48B58381A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5381D2-15B7-1BE0-342B-36B31082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13B67-BABD-4675-05BA-2B34A132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AEE6B9-5314-ECEF-F713-36F1E0DD9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190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5CC697-09AD-0A04-494A-AAC62A22B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F3CAB0-2067-5D04-40AD-018475DEC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AD2689-DCBA-E8A1-6BC7-811C66AC4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28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2F1FC-F5C8-DC1D-AF58-13EB2E1C46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EFCEF-3143-E39D-2D7D-CE8A89127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81C056-7CAB-3317-8944-E44ED84590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3E266-AEBC-2A22-7347-4806BCA5D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3ACE9-AF1A-7DA8-5C6B-8D0CF205D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B585B-295B-E21A-A5B7-38B409CB3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35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C17C3-8885-4B54-924E-F7092F946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4E7E2A-6A05-CE22-843D-3AAFFA177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A89E14-6CD0-EB1F-A905-BFA91D5D0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62CA19-3CCE-F56F-45B7-84547DFE2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47D76-87A4-7285-143C-C869D605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C0B788-F70B-5637-69CB-6C4E618D6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55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753D41-ADAA-E4D5-2FDF-73F753F3E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2A8D5F-9CD9-8F18-149D-48A835E6D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65AFB-6D29-A201-034F-8A378A301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9F605B-1CBC-4542-97C5-FDCA51565560}" type="datetimeFigureOut">
              <a:rPr lang="en-US" smtClean="0"/>
              <a:t>1/17/2026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DB8AF-52DB-5735-0CCA-965B364493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3B5E4-C17C-8120-7A99-4EB664199F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4FE46-1975-43B3-89CA-EA0D6A8696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91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765C9-DF3E-0F67-150A-44F464726D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D274C1-47F8-6A23-D2BA-445D845B99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987234-0C4A-39BA-83EF-ED67E6D2AA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7273" y="-91440"/>
            <a:ext cx="12366546" cy="704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6602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88FF6-7410-C66F-D7E2-52BE49223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F6105-A551-EFDE-D479-6E9F62AB9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26177C-40B6-EF57-EC35-8330417E5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120" y="-49410"/>
            <a:ext cx="12426239" cy="6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546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425E1-2CA9-84FF-CEC8-63A2E5807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BC63C-B8B8-AF32-AF81-F0EDA11ED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98B878-87E9-E6B3-96A9-F00CD65D9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683" y="-50800"/>
            <a:ext cx="12415366" cy="69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59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0934-5686-72F1-7FAB-281578B0B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D944F-72EF-AE00-36CD-B97479ACA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1D9090-825D-E278-6725-AF87E8BAF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8108" y="-58142"/>
            <a:ext cx="12448216" cy="6974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629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8F3FD-70C3-9F19-2598-FE81BCD99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1CABC-D20E-3959-49BF-C31BB4AF7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7F4434-E5B1-7FAA-7BD1-2B72EF6DA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68423" y="-70842"/>
            <a:ext cx="12528845" cy="699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884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F7B5E-5F7F-783D-EA97-EC08A3791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104D1-4B8A-3C6B-7742-A1E927F71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F31D9-EBCE-5022-0330-41CB52C6D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7475" y="-47029"/>
            <a:ext cx="12426949" cy="69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063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9D4EE-5500-9DE3-8257-5EEB79C79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C5FD4-9246-6E6A-8D45-62048998D9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9EB8BC-55B3-B8E3-CBCB-7CC75A8994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167" y="-69255"/>
            <a:ext cx="12434333" cy="6996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2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80B83-DA2E-A953-4BC8-AE4E4F50F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D4B8A-3350-81D2-FB70-32E8CB94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E36A2E-A637-6C71-0874-F63FF05B1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060" y="-47029"/>
            <a:ext cx="12462120" cy="695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38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7EB1D-EF25-56BC-A838-4F6D4F5DE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8343C-D3DD-EDFC-F9C8-0CD36857C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FD8F4D-FE27-E21C-3916-5524D53380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2741" y="-15916"/>
            <a:ext cx="12297481" cy="688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111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1D8AA-0EAC-CD7B-D794-646B54F72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2400301"/>
            <a:ext cx="9512299" cy="177190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52155B-D678-7B2E-5BD9-801FD8206C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35721" y="-80010"/>
            <a:ext cx="12463441" cy="701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37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11392-1D62-AC8F-1362-7219DA9ED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2F158-CCBF-4A66-EE2C-2FC5BE59D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58B8DF-80D1-3C8B-A313-AD14C0016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253" y="-32004"/>
            <a:ext cx="12304506" cy="692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31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2584A-2502-177D-8670-9418F7B76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41FB4-1FAE-B786-DE66-DC3579B77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B5178A-1909-8D34-5DDC-A064BFCEEA0C}"/>
              </a:ext>
            </a:extLst>
          </p:cNvPr>
          <p:cNvSpPr/>
          <p:nvPr/>
        </p:nvSpPr>
        <p:spPr>
          <a:xfrm>
            <a:off x="-356135" y="-484632"/>
            <a:ext cx="13678943" cy="7643737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EEB2F5-0805-82AB-6BBD-7818BBFD8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6135" y="-484632"/>
            <a:ext cx="13678943" cy="76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848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0C422-449E-7C9B-D7C2-B0A5CAF4B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6514A-B0A3-775A-144E-DF6CA20F9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AB95B6-6238-2FC7-F2D8-D439CC48A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1909" y="-60523"/>
            <a:ext cx="12435818" cy="697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5436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B8493-94EE-2A97-3878-2D81706DC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E43D9-1F6C-BC5D-F255-542E48C12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DB88B9-4887-FF62-602B-6C97BEE3F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8901" y="-65229"/>
            <a:ext cx="12395201" cy="698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5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DB3B9-F07B-BA5A-13DD-FBBD2D29F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FCD86-A10D-02D9-0763-CB9ADA28D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1C1AA8-8451-6C55-8067-ADF672B7C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1600" y="-88899"/>
            <a:ext cx="12451975" cy="6989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498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FFDAB9-B9EF-58B7-B8A8-6C310057E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3862D-02AD-E977-52D9-D229F2EC2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2360E6-E130-6F27-0351-7E739AE3EC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74"/>
          <a:stretch>
            <a:fillRect/>
          </a:stretch>
        </p:blipFill>
        <p:spPr>
          <a:xfrm>
            <a:off x="-261414" y="-44451"/>
            <a:ext cx="12542314" cy="699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922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07F49-6C62-7988-AF9B-67DB7442C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EADF7-F093-EACD-7F77-08CA8838D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C3B148-99E0-8306-4484-ACCDEAC92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263" y="-49410"/>
            <a:ext cx="12414526" cy="695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020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Mutiara Avivah</dc:creator>
  <cp:lastModifiedBy>Mutiara Avivah</cp:lastModifiedBy>
  <cp:revision>1</cp:revision>
  <dcterms:created xsi:type="dcterms:W3CDTF">2026-01-16T20:54:24Z</dcterms:created>
  <dcterms:modified xsi:type="dcterms:W3CDTF">2026-01-16T21:02:24Z</dcterms:modified>
</cp:coreProperties>
</file>

<file path=docProps/thumbnail.jpeg>
</file>